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90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5B0D-83E8-4309-BDB9-143C09ABB08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F6419-0ADC-4007-A613-5CB85315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47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5B0D-83E8-4309-BDB9-143C09ABB08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F6419-0ADC-4007-A613-5CB85315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85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5B0D-83E8-4309-BDB9-143C09ABB08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F6419-0ADC-4007-A613-5CB85315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9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5B0D-83E8-4309-BDB9-143C09ABB08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F6419-0ADC-4007-A613-5CB85315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11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5B0D-83E8-4309-BDB9-143C09ABB08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F6419-0ADC-4007-A613-5CB85315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109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5B0D-83E8-4309-BDB9-143C09ABB08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F6419-0ADC-4007-A613-5CB85315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7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5B0D-83E8-4309-BDB9-143C09ABB08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F6419-0ADC-4007-A613-5CB85315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09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5B0D-83E8-4309-BDB9-143C09ABB08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F6419-0ADC-4007-A613-5CB85315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79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5B0D-83E8-4309-BDB9-143C09ABB08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F6419-0ADC-4007-A613-5CB85315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616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5B0D-83E8-4309-BDB9-143C09ABB08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F6419-0ADC-4007-A613-5CB85315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48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5B0D-83E8-4309-BDB9-143C09ABB08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F6419-0ADC-4007-A613-5CB85315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899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B5B0D-83E8-4309-BDB9-143C09ABB086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F6419-0ADC-4007-A613-5CB853158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>
            <a:off x="4756374" y="2676293"/>
            <a:ext cx="1840369" cy="490653"/>
          </a:xfrm>
          <a:prstGeom prst="straightConnector1">
            <a:avLst/>
          </a:prstGeom>
          <a:ln w="136525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408020" y="5332981"/>
            <a:ext cx="4635619" cy="566015"/>
          </a:xfrm>
          <a:prstGeom prst="straightConnector1">
            <a:avLst/>
          </a:prstGeom>
          <a:ln w="146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Curved Down Arrow 21"/>
          <p:cNvSpPr/>
          <p:nvPr/>
        </p:nvSpPr>
        <p:spPr>
          <a:xfrm rot="5232255">
            <a:off x="7314147" y="-146298"/>
            <a:ext cx="2636449" cy="3075937"/>
          </a:xfrm>
          <a:prstGeom prst="curvedDownArrow">
            <a:avLst/>
          </a:prstGeom>
          <a:solidFill>
            <a:srgbClr val="FF0000">
              <a:alpha val="5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 rot="933942">
            <a:off x="4239919" y="3389035"/>
            <a:ext cx="2537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2</a:t>
            </a:r>
            <a:r>
              <a:rPr lang="en-US" sz="2000" b="1" dirty="0" smtClean="0">
                <a:solidFill>
                  <a:schemeClr val="bg1"/>
                </a:solidFill>
              </a:rPr>
              <a:t>. Slide in and out for loudest sound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98053" y="121823"/>
            <a:ext cx="36086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4. Rotate box antenna and radio together for strongest signal or to reduce interference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21195163">
            <a:off x="4519532" y="5807270"/>
            <a:ext cx="283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1. Put radio next to loop. Tune radio to station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rot="21188367">
            <a:off x="1854269" y="5148835"/>
            <a:ext cx="42145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3. Move radio around box sides to find strongest position and angle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801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49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TWR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Pedersen</dc:creator>
  <cp:lastModifiedBy>Dave Pedersen</cp:lastModifiedBy>
  <cp:revision>7</cp:revision>
  <dcterms:created xsi:type="dcterms:W3CDTF">2013-10-23T15:08:03Z</dcterms:created>
  <dcterms:modified xsi:type="dcterms:W3CDTF">2013-10-23T15:48:08Z</dcterms:modified>
</cp:coreProperties>
</file>